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25/07/2020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972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交戰明白苦難皆息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Strife is O’er, The Battle Done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10668000" cy="6629400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10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en-PH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10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Ha-  li-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endParaRPr lang="en-US" altLang="zh-TW" sz="5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思念我主替我受刺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Siau-liam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Chu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thoe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9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死的利害我今脫離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Si    e      li-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ta</a:t>
            </a:r>
            <a:r>
              <a:rPr lang="en-US" altLang="zh-TW" sz="9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li, 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8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lleluia</a:t>
            </a:r>
            <a:r>
              <a:rPr lang="en-PH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(3x)</a:t>
            </a: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by the stripes which wounded Thee,</a:t>
            </a:r>
          </a:p>
          <a:p>
            <a:pPr marL="45720" indent="0" algn="ctr">
              <a:buNone/>
            </a:pP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death’s dread sting Thy servants free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385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得着永活讚美吟詩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Tit-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eng-oah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o-   lo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gim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 Ha-  li-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we may live, and sing to Thee,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“Alleluia.”</a:t>
            </a:r>
          </a:p>
        </p:txBody>
      </p:sp>
    </p:spTree>
    <p:extLst>
      <p:ext uri="{BB962C8B-B14F-4D97-AF65-F5344CB8AC3E}">
        <p14:creationId xmlns:p14="http://schemas.microsoft.com/office/powerpoint/2010/main" val="201050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"/>
            <a:ext cx="10668000" cy="6629400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10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(3x)</a:t>
            </a: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Ha-  li-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endParaRPr lang="en-US" altLang="zh-TW" sz="5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交戰明白苦難皆息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Kau-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beng-pek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kho-lan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long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soah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9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救主得勝才有復活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8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lleluia</a:t>
            </a:r>
            <a:r>
              <a:rPr lang="en-PH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(3x)</a:t>
            </a: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strife is o’er, the battle done;</a:t>
            </a:r>
          </a:p>
          <a:p>
            <a:pPr marL="45720" indent="0" algn="ctr">
              <a:buNone/>
            </a:pP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is the Victor’s triumph won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今來同唱戰勝的歌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tang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thai-ia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Ha-   li-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be the song of praise begun,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“Alleluia.”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10668000" cy="6629400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10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endParaRPr lang="en-US" altLang="zh-TW" sz="1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Ha-   li-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endParaRPr lang="en-US" altLang="zh-TW" sz="5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死失權勢空空展威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  sit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-se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khang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khang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tian-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9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主今打散兇猛軍隊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ta</a:t>
            </a:r>
            <a:r>
              <a:rPr lang="en-US" altLang="zh-TW" sz="9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phah-soa</a:t>
            </a:r>
            <a:r>
              <a:rPr lang="en-US" altLang="zh-TW" sz="9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hiong-beng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kun-tui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buNone/>
            </a:pPr>
            <a:endParaRPr lang="en-US" altLang="zh-TW" sz="9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lleluia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endParaRPr lang="en-US" altLang="zh-TW" sz="1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</a:t>
            </a:r>
            <a:r>
              <a:rPr lang="en-PH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pow’rs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of death have done their worst;</a:t>
            </a:r>
          </a:p>
          <a:p>
            <a:pPr marL="45720" indent="0" algn="ctr">
              <a:buNone/>
            </a:pP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Christ their legions hath dispersed,</a:t>
            </a:r>
          </a:p>
          <a:p>
            <a:pPr marL="45720" indent="0" algn="ctr">
              <a:buNone/>
            </a:pPr>
            <a:endParaRPr lang="en-PH" altLang="zh-TW" sz="9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237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今來唱歌誠心敬畏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keng-ui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Ha-   li-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shouts of holy joy outburst,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“Alleluia.”</a:t>
            </a:r>
          </a:p>
        </p:txBody>
      </p:sp>
    </p:spTree>
    <p:extLst>
      <p:ext uri="{BB962C8B-B14F-4D97-AF65-F5344CB8AC3E}">
        <p14:creationId xmlns:p14="http://schemas.microsoft.com/office/powerpoint/2010/main" val="2603137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10668000" cy="6629400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10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 Ha-  li-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(3x)</a:t>
            </a:r>
            <a:endParaRPr lang="en-US" altLang="zh-TW" sz="1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憂愁黒雲三日消散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5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              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Iu-chhiu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o-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sa</a:t>
            </a:r>
            <a:r>
              <a:rPr lang="en-US" altLang="zh-TW" sz="9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siau-soa</a:t>
            </a:r>
            <a:r>
              <a:rPr lang="en-US" altLang="zh-TW" sz="9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9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主活出墓身無朽爛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bong sin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hiu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-noa,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8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lleluia</a:t>
            </a:r>
            <a:r>
              <a:rPr lang="en-PH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three sad days have quickly sped</a:t>
            </a:r>
          </a:p>
          <a:p>
            <a:pPr marL="45720" indent="0" algn="ctr">
              <a:buNone/>
            </a:pP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rises glorious from the dead</a:t>
            </a:r>
          </a:p>
          <a:p>
            <a:pPr marL="45720" indent="0" algn="ctr">
              <a:buNone/>
            </a:pPr>
            <a:endParaRPr lang="en-PH" altLang="zh-TW" sz="9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2616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榮光歸主永無變換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Eng-kng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pian-oa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Ha-   li-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 to our risen Head,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“Alleluia.”</a:t>
            </a:r>
          </a:p>
        </p:txBody>
      </p:sp>
    </p:spTree>
    <p:extLst>
      <p:ext uri="{BB962C8B-B14F-4D97-AF65-F5344CB8AC3E}">
        <p14:creationId xmlns:p14="http://schemas.microsoft.com/office/powerpoint/2010/main" val="3921990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10668000" cy="6629400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10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en-US" altLang="zh-TW" sz="9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endParaRPr lang="en-US" altLang="zh-TW" sz="1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           Ha-  li-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陰府關隘主今攻破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hu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-ai  Chu ta</a:t>
            </a:r>
            <a:r>
              <a:rPr lang="en-US" altLang="zh-TW" sz="9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kong-phoa</a:t>
            </a:r>
            <a:r>
              <a:rPr lang="en-US" altLang="zh-TW" sz="9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9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1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使我得入天堂永活</a:t>
            </a:r>
            <a:r>
              <a:rPr lang="zh-TW" altLang="en-US" sz="9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9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tit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endParaRPr lang="en-US" altLang="zh-TW" sz="9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8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lleluia</a:t>
            </a:r>
            <a:r>
              <a:rPr lang="en-PH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r>
              <a:rPr lang="en-US" altLang="zh-TW" sz="8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(3x)</a:t>
            </a: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8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brake the age-bound chains of hell;</a:t>
            </a:r>
          </a:p>
          <a:p>
            <a:pPr marL="45720" indent="0" algn="ctr">
              <a:buNone/>
            </a:pP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bars from </a:t>
            </a:r>
            <a:r>
              <a:rPr lang="en-PH" altLang="zh-TW" sz="9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heav’ns</a:t>
            </a:r>
            <a:r>
              <a:rPr lang="en-PH" altLang="zh-TW" sz="9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high portals fell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8678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5334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稱呼我主讚美無息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-ho goa Chu   o-  lo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bo-soah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PH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Ha-   li-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hymns of praise His triumph tell,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“Alleluia.”</a:t>
            </a:r>
          </a:p>
        </p:txBody>
      </p:sp>
    </p:spTree>
    <p:extLst>
      <p:ext uri="{BB962C8B-B14F-4D97-AF65-F5344CB8AC3E}">
        <p14:creationId xmlns:p14="http://schemas.microsoft.com/office/powerpoint/2010/main" val="159247865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1576</TotalTime>
  <Words>582</Words>
  <Application>Microsoft Office PowerPoint</Application>
  <PresentationFormat>Widescreen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192</cp:revision>
  <dcterms:created xsi:type="dcterms:W3CDTF">2018-01-05T06:11:53Z</dcterms:created>
  <dcterms:modified xsi:type="dcterms:W3CDTF">2020-07-25T08:55:56Z</dcterms:modified>
</cp:coreProperties>
</file>